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6" r:id="rId3"/>
    <p:sldId id="257" r:id="rId4"/>
    <p:sldId id="258" r:id="rId5"/>
    <p:sldId id="259" r:id="rId6"/>
    <p:sldId id="262" r:id="rId7"/>
    <p:sldId id="263" r:id="rId8"/>
    <p:sldId id="26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/>
    <p:restoredTop sz="94597"/>
  </p:normalViewPr>
  <p:slideViewPr>
    <p:cSldViewPr snapToGrid="0" snapToObjects="1">
      <p:cViewPr varScale="1">
        <p:scale>
          <a:sx n="116" d="100"/>
          <a:sy n="116" d="100"/>
        </p:scale>
        <p:origin x="-52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2454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forms/dFdQIXxYTpsZghKe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hyperlink" Target="http://goo.gl/XfMp8h" TargetMode="External"/><Relationship Id="rId12" Type="http://schemas.openxmlformats.org/officeDocument/2006/relationships/hyperlink" Target="http://goo.gl/BOkxxj" TargetMode="External"/><Relationship Id="rId13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s://www.perficient.com/" TargetMode="External"/><Relationship Id="rId6" Type="http://schemas.openxmlformats.org/officeDocument/2006/relationships/hyperlink" Target="https://www.perficient.com/services" TargetMode="External"/><Relationship Id="rId7" Type="http://schemas.openxmlformats.org/officeDocument/2006/relationships/hyperlink" Target="https://www.perficient.com/partners/pivotal" TargetMode="External"/><Relationship Id="rId8" Type="http://schemas.openxmlformats.org/officeDocument/2006/relationships/hyperlink" Target="http://pivotal.io/ebooks" TargetMode="External"/><Relationship Id="rId9" Type="http://schemas.openxmlformats.org/officeDocument/2006/relationships/hyperlink" Target="http://goo.gl/i0wwV8" TargetMode="External"/><Relationship Id="rId10" Type="http://schemas.openxmlformats.org/officeDocument/2006/relationships/hyperlink" Target="http://goo.gl/Z3XLm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fill 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7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home –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pivotal.io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Cloud Foundry Platform –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home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 dirty="0"/>
              <a:t> 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services -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 dirty="0"/>
              <a:t> </a:t>
            </a:r>
            <a:endParaRPr lang="en" dirty="0" smtClean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" dirty="0" smtClean="0"/>
              <a:t>Perficient Pivotal Partnership - </a:t>
            </a:r>
            <a:r>
              <a:rPr lang="en-US" u="sng">
                <a:hlinkClick r:id="rId7"/>
              </a:rPr>
              <a:t>https://www.perficient.com/partners/pivotal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eBooks –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pivotal.io/ebooks</a:t>
            </a:r>
            <a:r>
              <a:rPr lang="en" dirty="0"/>
              <a:t> </a:t>
            </a:r>
            <a:endParaRPr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Migrating to Cloud-Native Application Architectures - </a:t>
            </a:r>
            <a:r>
              <a:rPr lang="en" sz="1400" u="sng" dirty="0">
                <a:solidFill>
                  <a:schemeClr val="hlink"/>
                </a:solidFill>
                <a:hlinkClick r:id="rId9"/>
              </a:rPr>
              <a:t>http://goo.gl/i0wwV8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Journey, by Duncan Winn - </a:t>
            </a:r>
            <a:r>
              <a:rPr lang="en" sz="1400" u="sng" dirty="0">
                <a:solidFill>
                  <a:schemeClr val="hlink"/>
                </a:solidFill>
                <a:hlinkClick r:id="rId10"/>
              </a:rPr>
              <a:t>http://goo.gl/Z3XLm7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Leading Enterprise Platform powered by Cloud Foundry - </a:t>
            </a:r>
            <a:r>
              <a:rPr lang="en" sz="1400" u="sng" dirty="0">
                <a:solidFill>
                  <a:schemeClr val="hlink"/>
                </a:solidFill>
                <a:hlinkClick r:id="rId11"/>
              </a:rPr>
              <a:t>http://goo.gl/XfMp8h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 Webinar Series - </a:t>
            </a:r>
            <a:r>
              <a:rPr lang="en" sz="1400" u="sng" dirty="0">
                <a:solidFill>
                  <a:schemeClr val="hlink"/>
                </a:solidFill>
                <a:hlinkClick r:id="rId12"/>
              </a:rPr>
              <a:t>http://goo.gl/BOkxxj</a:t>
            </a:r>
            <a:r>
              <a:rPr lang="en" sz="1400" dirty="0"/>
              <a:t> </a:t>
            </a:r>
            <a:endParaRPr sz="1400"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Customer stories - </a:t>
            </a:r>
            <a:r>
              <a:rPr lang="en" sz="1200" u="sng" dirty="0">
                <a:solidFill>
                  <a:schemeClr val="hlink"/>
                </a:solidFill>
                <a:hlinkClick r:id="rId13"/>
              </a:rPr>
              <a:t>https://www.youtube.com/watch?v=5q-ntJOKYA4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https://springoneplatform.io/</a:t>
            </a:r>
            <a:endParaRPr sz="17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139</Words>
  <Application>Microsoft Macintosh PowerPoint</Application>
  <PresentationFormat>On-screen Show (16:9)</PresentationFormat>
  <Paragraphs>29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Pivotal Presentation Theme v1</vt:lpstr>
      <vt:lpstr>Pivotal Cloud Foundry Workshop Wrap-up</vt:lpstr>
      <vt:lpstr>Evaluations</vt:lpstr>
      <vt:lpstr>Pivotal eBooks</vt:lpstr>
      <vt:lpstr>Spring Initializr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Sharath Sahadevan</cp:lastModifiedBy>
  <cp:revision>8</cp:revision>
  <dcterms:modified xsi:type="dcterms:W3CDTF">2018-06-17T23:45:30Z</dcterms:modified>
</cp:coreProperties>
</file>